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103" d="100"/>
          <a:sy n="103" d="100"/>
        </p:scale>
        <p:origin x="138" y="288"/>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 matrix and 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p>
          <a:p>
            <a:r>
              <a:rPr lang="en-US" dirty="0" err="1" smtClean="0"/>
              <a:t>worldArray</a:t>
            </a:r>
            <a:r>
              <a:rPr lang="en-US" dirty="0" smtClean="0"/>
              <a:t> can be viewed as a mix between an array and 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dirty="0" smtClean="0"/>
              <a:t> version</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2158</TotalTime>
  <Words>4443</Words>
  <Application>Microsoft Office PowerPoint</Application>
  <PresentationFormat>Grand écran</PresentationFormat>
  <Paragraphs>746</Paragraphs>
  <Slides>57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175</cp:revision>
  <dcterms:created xsi:type="dcterms:W3CDTF">2020-11-20T15:15:45Z</dcterms:created>
  <dcterms:modified xsi:type="dcterms:W3CDTF">2021-06-14T11:47:27Z</dcterms:modified>
</cp:coreProperties>
</file>